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0" r:id="rId4"/>
    <p:sldId id="258" r:id="rId5"/>
    <p:sldId id="259" r:id="rId6"/>
    <p:sldId id="262" r:id="rId7"/>
    <p:sldId id="261" r:id="rId8"/>
    <p:sldId id="269" r:id="rId9"/>
    <p:sldId id="270" r:id="rId10"/>
    <p:sldId id="271" r:id="rId11"/>
    <p:sldId id="272" r:id="rId12"/>
    <p:sldId id="273" r:id="rId13"/>
    <p:sldId id="263" r:id="rId14"/>
    <p:sldId id="265" r:id="rId15"/>
    <p:sldId id="274" r:id="rId16"/>
    <p:sldId id="275" r:id="rId17"/>
    <p:sldId id="276" r:id="rId18"/>
    <p:sldId id="277" r:id="rId19"/>
    <p:sldId id="278" r:id="rId20"/>
    <p:sldId id="267" r:id="rId21"/>
    <p:sldId id="28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039"/>
    <p:restoredTop sz="94677"/>
  </p:normalViewPr>
  <p:slideViewPr>
    <p:cSldViewPr snapToGrid="0" snapToObjects="1">
      <p:cViewPr>
        <p:scale>
          <a:sx n="86" d="100"/>
          <a:sy n="86" d="100"/>
        </p:scale>
        <p:origin x="1440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DFCFFF-01E0-E843-BEC5-B96D9D075FF6}" type="datetimeFigureOut">
              <a:rPr lang="en-US" smtClean="0"/>
              <a:t>4/22/20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92D580-5BE5-174D-BDDB-9906F4F57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249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2F234-98EF-9745-A3CC-C85373C555C3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C7DC6-1CDA-5848-A66D-7A58D2EEB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70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2F234-98EF-9745-A3CC-C85373C555C3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C7DC6-1CDA-5848-A66D-7A58D2EEB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35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2F234-98EF-9745-A3CC-C85373C555C3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C7DC6-1CDA-5848-A66D-7A58D2EEB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061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2F234-98EF-9745-A3CC-C85373C555C3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C7DC6-1CDA-5848-A66D-7A58D2EEB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548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2F234-98EF-9745-A3CC-C85373C555C3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C7DC6-1CDA-5848-A66D-7A58D2EEB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667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2F234-98EF-9745-A3CC-C85373C555C3}" type="datetimeFigureOut">
              <a:rPr lang="en-US" smtClean="0"/>
              <a:t>4/22/20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C7DC6-1CDA-5848-A66D-7A58D2EEB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115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2F234-98EF-9745-A3CC-C85373C555C3}" type="datetimeFigureOut">
              <a:rPr lang="en-US" smtClean="0"/>
              <a:t>4/22/20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C7DC6-1CDA-5848-A66D-7A58D2EEB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310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2F234-98EF-9745-A3CC-C85373C555C3}" type="datetimeFigureOut">
              <a:rPr lang="en-US" smtClean="0"/>
              <a:t>4/22/20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C7DC6-1CDA-5848-A66D-7A58D2EEB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53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2F234-98EF-9745-A3CC-C85373C555C3}" type="datetimeFigureOut">
              <a:rPr lang="en-US" smtClean="0"/>
              <a:t>4/22/20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C7DC6-1CDA-5848-A66D-7A58D2EEB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862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2F234-98EF-9745-A3CC-C85373C555C3}" type="datetimeFigureOut">
              <a:rPr lang="en-US" smtClean="0"/>
              <a:t>4/22/20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C7DC6-1CDA-5848-A66D-7A58D2EEB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1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2F234-98EF-9745-A3CC-C85373C555C3}" type="datetimeFigureOut">
              <a:rPr lang="en-US" smtClean="0"/>
              <a:t>4/22/20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0C7DC6-1CDA-5848-A66D-7A58D2EEB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90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42F234-98EF-9745-A3CC-C85373C555C3}" type="datetimeFigureOut">
              <a:rPr lang="en-US" smtClean="0"/>
              <a:t>4/22/20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0C7DC6-1CDA-5848-A66D-7A58D2EEB3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42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College Athletics Data Management 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Matthew McDonnell &amp; </a:t>
            </a:r>
            <a:r>
              <a:rPr lang="en-US" dirty="0" err="1" smtClean="0"/>
              <a:t>Zimeng</a:t>
            </a:r>
            <a:r>
              <a:rPr lang="en-US" dirty="0" smtClean="0"/>
              <a:t> Zhang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550" y="4429919"/>
            <a:ext cx="56769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7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D3478E-C576-1F40-BEEE-C352E92B3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73116"/>
            <a:ext cx="10515600" cy="1325563"/>
          </a:xfrm>
        </p:spPr>
        <p:txBody>
          <a:bodyPr/>
          <a:lstStyle/>
          <a:p>
            <a:r>
              <a:rPr lang="en-US" dirty="0" smtClean="0"/>
              <a:t>DATA DICTIONARY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D33DAEAB-68B4-7B45-A325-1D5C40F87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4326595"/>
            <a:ext cx="10515600" cy="23067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3959D75-6692-2542-AC5E-2D33819B6CB1}"/>
              </a:ext>
            </a:extLst>
          </p:cNvPr>
          <p:cNvSpPr txBox="1"/>
          <p:nvPr/>
        </p:nvSpPr>
        <p:spPr>
          <a:xfrm>
            <a:off x="838199" y="1650547"/>
            <a:ext cx="263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Pair table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1ED36BF-A495-594A-942B-B3B3AC2BD0E2}"/>
              </a:ext>
            </a:extLst>
          </p:cNvPr>
          <p:cNvSpPr txBox="1"/>
          <p:nvPr/>
        </p:nvSpPr>
        <p:spPr>
          <a:xfrm>
            <a:off x="838199" y="3957263"/>
            <a:ext cx="263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Compliance table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890554D-B0A2-6348-8848-A6BA6BCA4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19880"/>
            <a:ext cx="10515600" cy="169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60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46D299-21A3-DD4A-A1D3-046F1FF0F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035" y="395106"/>
            <a:ext cx="10515600" cy="1325563"/>
          </a:xfrm>
        </p:spPr>
        <p:txBody>
          <a:bodyPr/>
          <a:lstStyle/>
          <a:p>
            <a:r>
              <a:rPr lang="en-US" dirty="0" smtClean="0"/>
              <a:t>DATA DICTIONARY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F287953-024C-5B41-A16F-89D1501EC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1843789"/>
            <a:ext cx="9977438" cy="24733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EC28855-D8EB-994B-A25B-2227287EC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4822106"/>
            <a:ext cx="10311735" cy="19309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82F564D-D920-C245-8A6A-5F01AD58FA95}"/>
              </a:ext>
            </a:extLst>
          </p:cNvPr>
          <p:cNvSpPr txBox="1"/>
          <p:nvPr/>
        </p:nvSpPr>
        <p:spPr>
          <a:xfrm>
            <a:off x="971551" y="1506022"/>
            <a:ext cx="1816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University table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EBB070F-C06F-1C40-A6B5-F614EBFB4085}"/>
              </a:ext>
            </a:extLst>
          </p:cNvPr>
          <p:cNvSpPr txBox="1"/>
          <p:nvPr/>
        </p:nvSpPr>
        <p:spPr>
          <a:xfrm>
            <a:off x="901035" y="4452774"/>
            <a:ext cx="263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Program table</a:t>
            </a:r>
          </a:p>
        </p:txBody>
      </p:sp>
    </p:spTree>
    <p:extLst>
      <p:ext uri="{BB962C8B-B14F-4D97-AF65-F5344CB8AC3E}">
        <p14:creationId xmlns:p14="http://schemas.microsoft.com/office/powerpoint/2010/main" val="21831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1C37A99-771B-AD47-945C-E2B543BCA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479" y="1978702"/>
            <a:ext cx="10747979" cy="2473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6E160E9-1252-914D-8FA6-5E10D2EBF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478" y="4756325"/>
            <a:ext cx="10978421" cy="19345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7F57ABC-0E6A-684B-8231-25DFFC9DD7E4}"/>
              </a:ext>
            </a:extLst>
          </p:cNvPr>
          <p:cNvSpPr txBox="1"/>
          <p:nvPr/>
        </p:nvSpPr>
        <p:spPr>
          <a:xfrm>
            <a:off x="794478" y="4452678"/>
            <a:ext cx="263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Eligibility </a:t>
            </a:r>
            <a:r>
              <a:rPr lang="en-US" dirty="0"/>
              <a:t>table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78972D0-6EF0-5F45-8CC5-53D96DDCDB8E}"/>
              </a:ext>
            </a:extLst>
          </p:cNvPr>
          <p:cNvSpPr txBox="1"/>
          <p:nvPr/>
        </p:nvSpPr>
        <p:spPr>
          <a:xfrm>
            <a:off x="794477" y="1609370"/>
            <a:ext cx="263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Recruitment table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1846D299-21A3-DD4A-A1D3-046F1FF0F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035" y="395106"/>
            <a:ext cx="10515600" cy="1325563"/>
          </a:xfrm>
        </p:spPr>
        <p:txBody>
          <a:bodyPr/>
          <a:lstStyle/>
          <a:p>
            <a:r>
              <a:rPr lang="en-US" dirty="0" smtClean="0"/>
              <a:t>DATA DICTIONARY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26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PLAYERS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146" y="2170398"/>
            <a:ext cx="10515600" cy="4351338"/>
          </a:xfrm>
        </p:spPr>
        <p:txBody>
          <a:bodyPr/>
          <a:lstStyle/>
          <a:p>
            <a:r>
              <a:rPr lang="en-US" dirty="0" smtClean="0"/>
              <a:t>What are the programs I am eligible for based on my </a:t>
            </a:r>
            <a:r>
              <a:rPr lang="en-US" smtClean="0"/>
              <a:t>profile?</a:t>
            </a:r>
            <a:endParaRPr lang="en-US" dirty="0" smtClean="0"/>
          </a:p>
        </p:txBody>
      </p:sp>
      <p:pic>
        <p:nvPicPr>
          <p:cNvPr id="4" name="Picture 3" descr="/Users/mattmcdonnell/Desktop/Screen Shot 2020-04-21 at 10.59.35 PM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220" y="3013813"/>
            <a:ext cx="9700610" cy="3507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377" y="365125"/>
            <a:ext cx="3089885" cy="159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62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COACHES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total pairs does each coach have?</a:t>
            </a:r>
          </a:p>
        </p:txBody>
      </p:sp>
      <p:pic>
        <p:nvPicPr>
          <p:cNvPr id="5" name="Picture 4" descr="/Users/mattmcdonnell/Desktop/Project Business Q3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42" y="2773179"/>
            <a:ext cx="9578714" cy="3538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048" y="472762"/>
            <a:ext cx="2564752" cy="182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1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0088DD-B1A0-5C49-8147-7FA9E3DA0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8"/>
            <a:ext cx="5071532" cy="1620048"/>
          </a:xfrm>
        </p:spPr>
        <p:txBody>
          <a:bodyPr>
            <a:normAutofit/>
          </a:bodyPr>
          <a:lstStyle/>
          <a:p>
            <a:r>
              <a:rPr lang="en-US" sz="5200" i="0" dirty="0"/>
              <a:t>INTERFACE</a:t>
            </a:r>
            <a:br>
              <a:rPr lang="en-US" sz="5200" i="0" dirty="0"/>
            </a:br>
            <a:r>
              <a:rPr lang="en-US" sz="5200" i="0" dirty="0"/>
              <a:t>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480EE3F-CCF3-DC45-BABA-C197CD8D7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8" y="2653511"/>
            <a:ext cx="4742921" cy="775494"/>
          </a:xfrm>
        </p:spPr>
        <p:txBody>
          <a:bodyPr>
            <a:normAutofit/>
          </a:bodyPr>
          <a:lstStyle/>
          <a:p>
            <a:r>
              <a:rPr lang="en-US" dirty="0"/>
              <a:t>FOR </a:t>
            </a:r>
            <a:r>
              <a:rPr lang="en-US" dirty="0" smtClean="0"/>
              <a:t>ATHLETES, COACHES, &amp; ADMINISTARTORS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0E84409-B3CC-4069-9099-02AEE9C305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13" r="28378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2253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1616E7A-C527-D24D-8416-97EEB8B57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2523" y="643467"/>
            <a:ext cx="10396010" cy="885530"/>
          </a:xfrm>
        </p:spPr>
        <p:txBody>
          <a:bodyPr>
            <a:normAutofit/>
          </a:bodyPr>
          <a:lstStyle/>
          <a:p>
            <a:r>
              <a:rPr lang="en-US" dirty="0" smtClean="0"/>
              <a:t>ATHLETE INTERFACE AS AN EXAMPLE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D8ECD686-8D1A-2D45-BDDC-1E57DA951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71" y="1972022"/>
            <a:ext cx="2924802" cy="5707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Sign up as a new athlete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1A37EF46-9FB5-8B46-B429-3FE031F13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709" y="2802220"/>
            <a:ext cx="4367526" cy="32538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D79F057-313A-9648-9E4B-6553120BD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195" y="2802220"/>
            <a:ext cx="5654737" cy="32538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DAA802A-0AEE-9446-A7DC-D70D9E733BD6}"/>
              </a:ext>
            </a:extLst>
          </p:cNvPr>
          <p:cNvSpPr txBox="1"/>
          <p:nvPr/>
        </p:nvSpPr>
        <p:spPr>
          <a:xfrm>
            <a:off x="8177488" y="1972022"/>
            <a:ext cx="1842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Login as </a:t>
            </a:r>
            <a:r>
              <a:rPr lang="en-US" sz="2000" dirty="0" smtClean="0"/>
              <a:t>Peter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45244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7A13E6-9B52-2044-AF63-DA338C9FC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HOMEPAGE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04E95E0B-9114-F34A-BA82-060BB9A2A3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9"/>
            <a:ext cx="8260830" cy="469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77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A7DD76D-2069-894B-A6A3-CA1103265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47" y="2627473"/>
            <a:ext cx="4940977" cy="36818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AD371CA-020D-CA4F-991D-A37AB9367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092" y="2627473"/>
            <a:ext cx="5627313" cy="36818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6060C68-CC66-5044-B80E-09046B91E270}"/>
              </a:ext>
            </a:extLst>
          </p:cNvPr>
          <p:cNvSpPr txBox="1"/>
          <p:nvPr/>
        </p:nvSpPr>
        <p:spPr>
          <a:xfrm>
            <a:off x="1693149" y="1981142"/>
            <a:ext cx="2489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View coach information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F35BFB1-3EC9-1643-A3D3-516F42D5CB71}"/>
              </a:ext>
            </a:extLst>
          </p:cNvPr>
          <p:cNvSpPr txBox="1"/>
          <p:nvPr/>
        </p:nvSpPr>
        <p:spPr>
          <a:xfrm>
            <a:off x="7512117" y="1981142"/>
            <a:ext cx="2707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View program information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6060C68-CC66-5044-B80E-09046B91E270}"/>
              </a:ext>
            </a:extLst>
          </p:cNvPr>
          <p:cNvSpPr txBox="1"/>
          <p:nvPr/>
        </p:nvSpPr>
        <p:spPr>
          <a:xfrm>
            <a:off x="467447" y="777524"/>
            <a:ext cx="81518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+mj-lt"/>
              </a:rPr>
              <a:t>Athlete Informative Forms</a:t>
            </a:r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888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7527BF9-EBAC-0149-8EC5-CBB47D61E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47" y="2301750"/>
            <a:ext cx="9587493" cy="18697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715234D-34C5-5142-9924-05E958710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447" y="4833778"/>
            <a:ext cx="9587493" cy="1462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F83A776-1989-6843-A9B8-0EC7FB7C4AAD}"/>
              </a:ext>
            </a:extLst>
          </p:cNvPr>
          <p:cNvSpPr txBox="1"/>
          <p:nvPr/>
        </p:nvSpPr>
        <p:spPr>
          <a:xfrm>
            <a:off x="467447" y="1932418"/>
            <a:ext cx="2752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View eligibility  information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DEAF6C0-5B72-7545-80B0-56D907020E57}"/>
              </a:ext>
            </a:extLst>
          </p:cNvPr>
          <p:cNvSpPr txBox="1"/>
          <p:nvPr/>
        </p:nvSpPr>
        <p:spPr>
          <a:xfrm>
            <a:off x="364234" y="4464446"/>
            <a:ext cx="3052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View recruitment information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6060C68-CC66-5044-B80E-09046B91E270}"/>
              </a:ext>
            </a:extLst>
          </p:cNvPr>
          <p:cNvSpPr txBox="1"/>
          <p:nvPr/>
        </p:nvSpPr>
        <p:spPr>
          <a:xfrm>
            <a:off x="467447" y="777524"/>
            <a:ext cx="93810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+mj-lt"/>
              </a:rPr>
              <a:t>ATHLETE ELIGIBILITY &amp; RECRUITMENT</a:t>
            </a:r>
            <a:endParaRPr lang="en-US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870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</a:p>
          <a:p>
            <a:r>
              <a:rPr lang="en-US" dirty="0" smtClean="0"/>
              <a:t>Current Scenario</a:t>
            </a:r>
          </a:p>
          <a:p>
            <a:r>
              <a:rPr lang="en-US" dirty="0" smtClean="0"/>
              <a:t>Goals</a:t>
            </a:r>
          </a:p>
          <a:p>
            <a:r>
              <a:rPr lang="en-US" dirty="0" smtClean="0"/>
              <a:t>Introduction to the system</a:t>
            </a:r>
          </a:p>
          <a:p>
            <a:r>
              <a:rPr lang="en-US" dirty="0" smtClean="0"/>
              <a:t>Improvement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850" y="1825625"/>
            <a:ext cx="4132287" cy="397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6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IMPROVE THE SYSTEM?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70399"/>
            <a:ext cx="10515600" cy="4351338"/>
          </a:xfrm>
        </p:spPr>
        <p:txBody>
          <a:bodyPr/>
          <a:lstStyle/>
          <a:p>
            <a:r>
              <a:rPr lang="en-US" dirty="0" smtClean="0"/>
              <a:t>Create password capabilities</a:t>
            </a:r>
          </a:p>
          <a:p>
            <a:r>
              <a:rPr lang="en-US" dirty="0"/>
              <a:t>L</a:t>
            </a:r>
            <a:r>
              <a:rPr lang="en-US" dirty="0" smtClean="0"/>
              <a:t>ock certain attributes from being changed by athletes and coaches </a:t>
            </a:r>
          </a:p>
          <a:p>
            <a:pPr lvl="1"/>
            <a:r>
              <a:rPr lang="en-US" dirty="0" smtClean="0"/>
              <a:t>Coaches and players cannot update one another’s info</a:t>
            </a:r>
          </a:p>
          <a:p>
            <a:r>
              <a:rPr lang="en-US" dirty="0" smtClean="0"/>
              <a:t>Store useful info for athletes to use past getting recruited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873" y="4375437"/>
            <a:ext cx="2020867" cy="2146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813" y="4375437"/>
            <a:ext cx="18288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2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221" y="1690688"/>
            <a:ext cx="3333557" cy="427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66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Thousands of </a:t>
            </a:r>
            <a:r>
              <a:rPr lang="en-US" dirty="0" smtClean="0"/>
              <a:t>college soccer players</a:t>
            </a:r>
          </a:p>
          <a:p>
            <a:pPr lvl="1"/>
            <a:r>
              <a:rPr lang="en-US" dirty="0" smtClean="0"/>
              <a:t>Millions of  aspiring youth soccer players</a:t>
            </a:r>
            <a:endParaRPr lang="en-US" dirty="0"/>
          </a:p>
          <a:p>
            <a:r>
              <a:rPr lang="en-US" dirty="0" smtClean="0"/>
              <a:t>Hundreds of players transfer schools or take time off (redshirt)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ransfer portal currently, but only compliance and coaches can access</a:t>
            </a:r>
          </a:p>
          <a:p>
            <a:r>
              <a:rPr lang="en-US" dirty="0" smtClean="0"/>
              <a:t>No youth database recruiter that links directly to the NCAA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472" y="365125"/>
            <a:ext cx="2929328" cy="16101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999" y="4271541"/>
            <a:ext cx="3424002" cy="190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7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SCENARIO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412698" cy="4351338"/>
          </a:xfrm>
        </p:spPr>
        <p:txBody>
          <a:bodyPr>
            <a:normAutofit fontScale="85000"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College Soccer Recruitment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 smtClean="0"/>
              <a:t>Antiquated emailing process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 smtClean="0"/>
              <a:t>Lack of storage and tracking capabilities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 smtClean="0"/>
              <a:t>Inconsistent success rate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b="1" dirty="0" smtClean="0"/>
              <a:t>NCAA Compliance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 smtClean="0"/>
              <a:t>Eligibility ruling process can be annoying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 smtClean="0"/>
              <a:t>Little information conveyed in real time to all parties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468" y="1825624"/>
            <a:ext cx="4617332" cy="364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5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8977"/>
            <a:ext cx="6491990" cy="4617985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lnSpc>
                <a:spcPct val="150000"/>
              </a:lnSpc>
              <a:spcBef>
                <a:spcPts val="0"/>
              </a:spcBef>
              <a:buAutoNum type="arabicParenR"/>
            </a:pPr>
            <a:r>
              <a:rPr lang="en-US" dirty="0" smtClean="0"/>
              <a:t>Athlete &amp; coach can input attributes and search for criteria </a:t>
            </a: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buAutoNum type="arabicParenR"/>
            </a:pPr>
            <a:r>
              <a:rPr lang="en-US" dirty="0" smtClean="0"/>
              <a:t>Store basic athlete information</a:t>
            </a: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buAutoNum type="arabicParenR"/>
            </a:pPr>
            <a:r>
              <a:rPr lang="en-US" dirty="0" smtClean="0"/>
              <a:t>Separate athletes based on eligibility status of certain programs</a:t>
            </a: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buAutoNum type="arabicParenR"/>
            </a:pPr>
            <a:r>
              <a:rPr lang="en-US" dirty="0" smtClean="0"/>
              <a:t>Store standards for college soccer based on division</a:t>
            </a:r>
          </a:p>
          <a:p>
            <a:pPr marL="514350" indent="-514350">
              <a:lnSpc>
                <a:spcPct val="150000"/>
              </a:lnSpc>
              <a:spcBef>
                <a:spcPts val="0"/>
              </a:spcBef>
              <a:buAutoNum type="arabicParenR"/>
            </a:pPr>
            <a:r>
              <a:rPr lang="en-US" dirty="0" smtClean="0"/>
              <a:t>Coaches and players are paired based on compatibility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897" y="365125"/>
            <a:ext cx="3663903" cy="235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96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PROGRESSION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42679" cy="435133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Athletes continue to use while in college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Fitness Load Tracking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Match Stats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Performance Indexes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Academic Performance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Nutritional Awareness/Planning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Coaches use for reflection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Was this recruit type good for the program?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Players of which type were most successful after 4 years?</a:t>
            </a:r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741" y="2113613"/>
            <a:ext cx="4863059" cy="331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2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7854"/>
            <a:ext cx="10515600" cy="4709110"/>
          </a:xfrm>
        </p:spPr>
        <p:txBody>
          <a:bodyPr>
            <a:noAutofit/>
          </a:bodyPr>
          <a:lstStyle/>
          <a:p>
            <a:pPr lvl="0"/>
            <a:r>
              <a:rPr lang="en-US" sz="1800" dirty="0"/>
              <a:t>Athletes could store their information without eligibility and get comments from coach.</a:t>
            </a:r>
          </a:p>
          <a:p>
            <a:pPr lvl="0"/>
            <a:r>
              <a:rPr lang="en-US" sz="1800" dirty="0"/>
              <a:t>An athlete may get eligibility from different NCAA compliance admins but could only attend one certain sports program.</a:t>
            </a:r>
          </a:p>
          <a:p>
            <a:pPr lvl="0"/>
            <a:r>
              <a:rPr lang="en-US" sz="1800" dirty="0"/>
              <a:t>The NCAA admin decides whether an athlete is eligible for recruitment.</a:t>
            </a:r>
          </a:p>
          <a:p>
            <a:pPr lvl="0"/>
            <a:r>
              <a:rPr lang="en-US" sz="1800" dirty="0"/>
              <a:t>An athlete can be only involved in one recruitment process, while a coach can take part in many recruitment processes with a variety of athletes.</a:t>
            </a:r>
          </a:p>
          <a:p>
            <a:pPr lvl="0"/>
            <a:r>
              <a:rPr lang="en-US" sz="1800" dirty="0"/>
              <a:t>Only athlete who is eligible can attend program provided by University.</a:t>
            </a:r>
          </a:p>
          <a:p>
            <a:pPr lvl="0"/>
            <a:r>
              <a:rPr lang="en-US" sz="1800" dirty="0"/>
              <a:t>Every institution has division from NCAA rules.</a:t>
            </a:r>
          </a:p>
          <a:p>
            <a:pPr lvl="0"/>
            <a:r>
              <a:rPr lang="en-US" sz="1800" dirty="0"/>
              <a:t>Compliance has different levels for each division.</a:t>
            </a:r>
          </a:p>
          <a:p>
            <a:pPr lvl="0"/>
            <a:r>
              <a:rPr lang="en-US" sz="1800" dirty="0"/>
              <a:t>Athletes can have different eligibility IDs based on them taking a redshirt year, leave of absence, or divisional transfer.</a:t>
            </a:r>
          </a:p>
          <a:p>
            <a:pPr lvl="0"/>
            <a:r>
              <a:rPr lang="en-US" sz="1800" dirty="0"/>
              <a:t>Program can have only 1 university but a university can have multiple programs.</a:t>
            </a:r>
          </a:p>
          <a:p>
            <a:pPr lvl="0"/>
            <a:r>
              <a:rPr lang="en-US" sz="1800" dirty="0"/>
              <a:t>A coach can make comments on the potential athletes who do not get eligibility or attend a program and show their compatibility, but a player cannot comment on coaches without </a:t>
            </a:r>
            <a:r>
              <a:rPr lang="en-US" sz="1800" dirty="0" smtClean="0"/>
              <a:t>being </a:t>
            </a:r>
            <a:r>
              <a:rPr lang="en-US" sz="1800" dirty="0" err="1" smtClean="0"/>
              <a:t>eligibile</a:t>
            </a:r>
            <a:endParaRPr lang="en-US" sz="1800" dirty="0" smtClean="0"/>
          </a:p>
          <a:p>
            <a:pPr lvl="0"/>
            <a:r>
              <a:rPr lang="en-US" sz="1800" dirty="0" smtClean="0"/>
              <a:t>Athletes </a:t>
            </a:r>
            <a:r>
              <a:rPr lang="en-US" sz="1800" dirty="0"/>
              <a:t>and coaches can have zero or many pairs, but a pair is unique to one and only one player or coach</a:t>
            </a:r>
            <a:r>
              <a:rPr lang="en-US" sz="1800" dirty="0" smtClean="0"/>
              <a:t>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9790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C243E-E502-5847-AC6B-C2FA5C73B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RELATIONAL DATA MODEL</a:t>
            </a:r>
            <a:endParaRPr lang="en-US" dirty="0"/>
          </a:p>
        </p:txBody>
      </p:sp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xmlns="" id="{1DC483B1-5E5F-CC4E-84D3-B444A4E4BA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909748" cy="490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23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31DF18-4AEA-9545-BAB1-39D3CCF0E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0189"/>
          </a:xfrm>
        </p:spPr>
        <p:txBody>
          <a:bodyPr>
            <a:normAutofit/>
          </a:bodyPr>
          <a:lstStyle/>
          <a:p>
            <a:r>
              <a:rPr lang="en-US" dirty="0" smtClean="0"/>
              <a:t>DATA DICTIONARY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D7C72F8-5FF5-D143-8101-BA857EF60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74646"/>
            <a:ext cx="9248775" cy="22680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B86A6B1-81D4-3C46-8DF3-0430E822C55B}"/>
              </a:ext>
            </a:extLst>
          </p:cNvPr>
          <p:cNvSpPr txBox="1"/>
          <p:nvPr/>
        </p:nvSpPr>
        <p:spPr>
          <a:xfrm>
            <a:off x="838199" y="1305314"/>
            <a:ext cx="263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Athletes table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CC8673F-AEDC-744B-8CEB-C5AF5EB03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357270"/>
            <a:ext cx="9636442" cy="21516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5254040-B7A6-7E48-AB7C-453DB596E354}"/>
              </a:ext>
            </a:extLst>
          </p:cNvPr>
          <p:cNvSpPr txBox="1"/>
          <p:nvPr/>
        </p:nvSpPr>
        <p:spPr>
          <a:xfrm>
            <a:off x="838199" y="3987938"/>
            <a:ext cx="2633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Coach table</a:t>
            </a:r>
          </a:p>
        </p:txBody>
      </p:sp>
    </p:spTree>
    <p:extLst>
      <p:ext uri="{BB962C8B-B14F-4D97-AF65-F5344CB8AC3E}">
        <p14:creationId xmlns:p14="http://schemas.microsoft.com/office/powerpoint/2010/main" val="168007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1782</TotalTime>
  <Words>511</Words>
  <Application>Microsoft Macintosh PowerPoint</Application>
  <PresentationFormat>Widescreen</PresentationFormat>
  <Paragraphs>85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Calibri</vt:lpstr>
      <vt:lpstr>Calibri Light</vt:lpstr>
      <vt:lpstr>Arial</vt:lpstr>
      <vt:lpstr>Office Theme</vt:lpstr>
      <vt:lpstr>College Athletics Data Management System</vt:lpstr>
      <vt:lpstr>CONTENTS</vt:lpstr>
      <vt:lpstr>BACKGROUND</vt:lpstr>
      <vt:lpstr>CURRENT SCENARIO</vt:lpstr>
      <vt:lpstr>GOALS</vt:lpstr>
      <vt:lpstr>POTENTIAL PROGRESSION</vt:lpstr>
      <vt:lpstr>BUSINESS RULES</vt:lpstr>
      <vt:lpstr>RELATIONAL DATA MODEL</vt:lpstr>
      <vt:lpstr>DATA DICTIONARY</vt:lpstr>
      <vt:lpstr>DATA DICTIONARY</vt:lpstr>
      <vt:lpstr>DATA DICTIONARY</vt:lpstr>
      <vt:lpstr>DATA DICTIONARY</vt:lpstr>
      <vt:lpstr>FOR PLAYERS</vt:lpstr>
      <vt:lpstr>FOR COACHES</vt:lpstr>
      <vt:lpstr>INTERFACE IMPLEMENTATION</vt:lpstr>
      <vt:lpstr>ATHLETE INTERFACE AS AN EXAMPLE</vt:lpstr>
      <vt:lpstr>HOMEPAGE</vt:lpstr>
      <vt:lpstr>PowerPoint Presentation</vt:lpstr>
      <vt:lpstr>PowerPoint Presentation</vt:lpstr>
      <vt:lpstr>HOW TO IMPROVE THE SYSTEM?</vt:lpstr>
      <vt:lpstr>THANK YOU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Athletics Data Management System</dc:title>
  <dc:creator>Microsoft Office User</dc:creator>
  <cp:lastModifiedBy>Microsoft Office User</cp:lastModifiedBy>
  <cp:revision>21</cp:revision>
  <dcterms:created xsi:type="dcterms:W3CDTF">2020-04-22T15:45:03Z</dcterms:created>
  <dcterms:modified xsi:type="dcterms:W3CDTF">2020-04-23T21:27:19Z</dcterms:modified>
</cp:coreProperties>
</file>